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1" r:id="rId2"/>
    <p:sldId id="287" r:id="rId3"/>
    <p:sldId id="282" r:id="rId4"/>
    <p:sldId id="285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E267D0-B8C4-4829-A88B-25BBEF6DB535}" v="10" dt="2019-11-07T02:35:07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34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ina van Vlimmeren" userId="b80461ae892c3254" providerId="LiveId" clId="{8EE267D0-B8C4-4829-A88B-25BBEF6DB535}"/>
    <pc:docChg chg="custSel modSld">
      <pc:chgData name="Sarina van Vlimmeren" userId="b80461ae892c3254" providerId="LiveId" clId="{8EE267D0-B8C4-4829-A88B-25BBEF6DB535}" dt="2019-11-07T02:36:10.501" v="55"/>
      <pc:docMkLst>
        <pc:docMk/>
      </pc:docMkLst>
      <pc:sldChg chg="addSp delSp modSp modAnim">
        <pc:chgData name="Sarina van Vlimmeren" userId="b80461ae892c3254" providerId="LiveId" clId="{8EE267D0-B8C4-4829-A88B-25BBEF6DB535}" dt="2019-11-07T02:36:01.704" v="51"/>
        <pc:sldMkLst>
          <pc:docMk/>
          <pc:sldMk cId="1344317821" sldId="282"/>
        </pc:sldMkLst>
        <pc:spChg chg="mod">
          <ac:chgData name="Sarina van Vlimmeren" userId="b80461ae892c3254" providerId="LiveId" clId="{8EE267D0-B8C4-4829-A88B-25BBEF6DB535}" dt="2019-11-07T02:34:45.007" v="33" actId="14100"/>
          <ac:spMkLst>
            <pc:docMk/>
            <pc:sldMk cId="1344317821" sldId="282"/>
            <ac:spMk id="2" creationId="{00000000-0000-0000-0000-000000000000}"/>
          </ac:spMkLst>
        </pc:spChg>
        <pc:picChg chg="add del mod">
          <ac:chgData name="Sarina van Vlimmeren" userId="b80461ae892c3254" providerId="LiveId" clId="{8EE267D0-B8C4-4829-A88B-25BBEF6DB535}" dt="2019-11-07T02:34:34.184" v="31" actId="478"/>
          <ac:picMkLst>
            <pc:docMk/>
            <pc:sldMk cId="1344317821" sldId="282"/>
            <ac:picMk id="4" creationId="{4984F8D1-F217-4FCB-8FE6-2A151E1BB81B}"/>
          </ac:picMkLst>
        </pc:picChg>
        <pc:picChg chg="add mod">
          <ac:chgData name="Sarina van Vlimmeren" userId="b80461ae892c3254" providerId="LiveId" clId="{8EE267D0-B8C4-4829-A88B-25BBEF6DB535}" dt="2019-11-07T02:34:49.220" v="34" actId="1076"/>
          <ac:picMkLst>
            <pc:docMk/>
            <pc:sldMk cId="1344317821" sldId="282"/>
            <ac:picMk id="8" creationId="{377E5C2D-F9CC-41BA-AC40-47327A4F3475}"/>
          </ac:picMkLst>
        </pc:picChg>
      </pc:sldChg>
      <pc:sldChg chg="addSp modSp modAnim">
        <pc:chgData name="Sarina van Vlimmeren" userId="b80461ae892c3254" providerId="LiveId" clId="{8EE267D0-B8C4-4829-A88B-25BBEF6DB535}" dt="2019-11-07T02:36:10.501" v="55"/>
        <pc:sldMkLst>
          <pc:docMk/>
          <pc:sldMk cId="2737571621" sldId="285"/>
        </pc:sldMkLst>
        <pc:spChg chg="mod">
          <ac:chgData name="Sarina van Vlimmeren" userId="b80461ae892c3254" providerId="LiveId" clId="{8EE267D0-B8C4-4829-A88B-25BBEF6DB535}" dt="2019-11-07T02:35:14.489" v="41" actId="1076"/>
          <ac:spMkLst>
            <pc:docMk/>
            <pc:sldMk cId="2737571621" sldId="285"/>
            <ac:spMk id="3" creationId="{00000000-0000-0000-0000-000000000000}"/>
          </ac:spMkLst>
        </pc:spChg>
        <pc:picChg chg="add mod">
          <ac:chgData name="Sarina van Vlimmeren" userId="b80461ae892c3254" providerId="LiveId" clId="{8EE267D0-B8C4-4829-A88B-25BBEF6DB535}" dt="2019-11-07T02:35:21.096" v="43" actId="14100"/>
          <ac:picMkLst>
            <pc:docMk/>
            <pc:sldMk cId="2737571621" sldId="285"/>
            <ac:picMk id="4" creationId="{C6B23C63-E9A8-4EBA-AE47-3FBEEACE3B17}"/>
          </ac:picMkLst>
        </pc:picChg>
        <pc:picChg chg="add mod">
          <ac:chgData name="Sarina van Vlimmeren" userId="b80461ae892c3254" providerId="LiveId" clId="{8EE267D0-B8C4-4829-A88B-25BBEF6DB535}" dt="2019-11-07T02:35:31.818" v="45" actId="14100"/>
          <ac:picMkLst>
            <pc:docMk/>
            <pc:sldMk cId="2737571621" sldId="285"/>
            <ac:picMk id="8" creationId="{E6553ED4-0795-4D21-A8C0-377BD500503E}"/>
          </ac:picMkLst>
        </pc:picChg>
      </pc:sldChg>
      <pc:sldChg chg="addSp modSp modAnim">
        <pc:chgData name="Sarina van Vlimmeren" userId="b80461ae892c3254" providerId="LiveId" clId="{8EE267D0-B8C4-4829-A88B-25BBEF6DB535}" dt="2019-11-07T02:35:56.123" v="49"/>
        <pc:sldMkLst>
          <pc:docMk/>
          <pc:sldMk cId="81597688" sldId="287"/>
        </pc:sldMkLst>
        <pc:spChg chg="mod">
          <ac:chgData name="Sarina van Vlimmeren" userId="b80461ae892c3254" providerId="LiveId" clId="{8EE267D0-B8C4-4829-A88B-25BBEF6DB535}" dt="2019-11-07T02:34:00.656" v="24" actId="20577"/>
          <ac:spMkLst>
            <pc:docMk/>
            <pc:sldMk cId="81597688" sldId="287"/>
            <ac:spMk id="3" creationId="{00000000-0000-0000-0000-000000000000}"/>
          </ac:spMkLst>
        </pc:spChg>
        <pc:picChg chg="add mod">
          <ac:chgData name="Sarina van Vlimmeren" userId="b80461ae892c3254" providerId="LiveId" clId="{8EE267D0-B8C4-4829-A88B-25BBEF6DB535}" dt="2019-11-07T02:34:05.699" v="25" actId="14100"/>
          <ac:picMkLst>
            <pc:docMk/>
            <pc:sldMk cId="81597688" sldId="287"/>
            <ac:picMk id="4" creationId="{3887DC2C-8B84-4E22-AD72-7BCFC8F674DB}"/>
          </ac:picMkLst>
        </pc:picChg>
        <pc:picChg chg="add mod ord">
          <ac:chgData name="Sarina van Vlimmeren" userId="b80461ae892c3254" providerId="LiveId" clId="{8EE267D0-B8C4-4829-A88B-25BBEF6DB535}" dt="2019-11-07T02:34:19.190" v="28" actId="167"/>
          <ac:picMkLst>
            <pc:docMk/>
            <pc:sldMk cId="81597688" sldId="287"/>
            <ac:picMk id="8" creationId="{B53FA130-B0CE-4046-ADFF-96FA35C714F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95B6-0CAC-4845-8271-99AF3C1260DA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621B0-E2FA-4CE8-90BB-5E4C3890B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76643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BBC55-82E0-43BD-A8C0-56B88378F0C4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22763-3833-4310-8A3B-44E9FEAEAA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9865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2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3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4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9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62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01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23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23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79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17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55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41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59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41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879264" y="587235"/>
            <a:ext cx="10349349" cy="575542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Voorziening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Een voorziening mag een onderneming op de balans opnemen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in verband met verplichtingen die gaan komen maar waarvan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de omvang nog onbekend is maar wel redelijk in te schatten is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of om een gelijkmatige kostenspreiding over de jaren te realiseren.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078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st, teken, rood, kamer&#10;&#10;Automatisch gegenereerde beschrijving">
            <a:extLst>
              <a:ext uri="{FF2B5EF4-FFF2-40B4-BE49-F238E27FC236}">
                <a16:creationId xmlns:a16="http://schemas.microsoft.com/office/drawing/2014/main" id="{B53FA130-B0CE-4046-ADFF-96FA35C71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569" y="2570738"/>
            <a:ext cx="3804082" cy="380408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390044" y="483180"/>
            <a:ext cx="8667482" cy="36317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Garantievoorziening</a:t>
            </a:r>
          </a:p>
          <a:p>
            <a:pPr>
              <a:lnSpc>
                <a:spcPct val="115000"/>
              </a:lnSpc>
            </a:pPr>
            <a:r>
              <a:rPr lang="nl-NL" sz="4000" dirty="0">
                <a:latin typeface="Calibri" panose="020F0502020204030204" pitchFamily="34" charset="0"/>
                <a:ea typeface="Calibri"/>
                <a:cs typeface="Univers-Bold"/>
              </a:rPr>
              <a:t>Door gelijkmatige toevoegingen worden de kosten van garantieclaims gelijkmatig gespreid.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binnen, kast, keuken, wit&#10;&#10;Automatisch gegenereerde beschrijving">
            <a:extLst>
              <a:ext uri="{FF2B5EF4-FFF2-40B4-BE49-F238E27FC236}">
                <a16:creationId xmlns:a16="http://schemas.microsoft.com/office/drawing/2014/main" id="{3887DC2C-8B84-4E22-AD72-7BCFC8F674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8" y="3429000"/>
            <a:ext cx="3679384" cy="251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350202" y="900828"/>
            <a:ext cx="6568680" cy="42981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Voorziening groot onderhoud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Om de kosten van groot onderhoud aan vaste activa die zich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eens in de zoveel jaar voordoen gelijkmatig te spreiden.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8" name="Afbeelding 7" descr="Afbeelding met gebouw, buiten, persoon, straat&#10;&#10;Automatisch gegenereerde beschrijving">
            <a:extLst>
              <a:ext uri="{FF2B5EF4-FFF2-40B4-BE49-F238E27FC236}">
                <a16:creationId xmlns:a16="http://schemas.microsoft.com/office/drawing/2014/main" id="{377E5C2D-F9CC-41BA-AC40-47327A4F34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176" y="1114454"/>
            <a:ext cx="3663250" cy="421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1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174016" y="674305"/>
            <a:ext cx="8547032" cy="2174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Pensioenvoorziening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Voorziening om later pensioenen uit te keren aan (voormalige)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werknemers.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persoon, man, kostuum, stropdas&#10;&#10;Automatisch gegenereerde beschrijving">
            <a:extLst>
              <a:ext uri="{FF2B5EF4-FFF2-40B4-BE49-F238E27FC236}">
                <a16:creationId xmlns:a16="http://schemas.microsoft.com/office/drawing/2014/main" id="{C6B23C63-E9A8-4EBA-AE47-3FBEEACE3B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32" y="2848747"/>
            <a:ext cx="4167282" cy="2976630"/>
          </a:xfrm>
          <a:prstGeom prst="rect">
            <a:avLst/>
          </a:prstGeom>
        </p:spPr>
      </p:pic>
      <p:pic>
        <p:nvPicPr>
          <p:cNvPr id="8" name="Afbeelding 7" descr="Afbeelding met rekenmachine&#10;&#10;Automatisch gegenereerde beschrijving">
            <a:extLst>
              <a:ext uri="{FF2B5EF4-FFF2-40B4-BE49-F238E27FC236}">
                <a16:creationId xmlns:a16="http://schemas.microsoft.com/office/drawing/2014/main" id="{E6553ED4-0795-4D21-A8C0-377BD50050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74" y="2925475"/>
            <a:ext cx="4335713" cy="289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7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4274DCB2BB54AA83C54D03A065558" ma:contentTypeVersion="" ma:contentTypeDescription="Een nieuw document maken." ma:contentTypeScope="" ma:versionID="e4c1680e23778b5f4b4d23c23de179b9">
  <xsd:schema xmlns:xsd="http://www.w3.org/2001/XMLSchema" xmlns:xs="http://www.w3.org/2001/XMLSchema" xmlns:p="http://schemas.microsoft.com/office/2006/metadata/properties" xmlns:ns2="c76c6cae-abb4-4a06-bc8f-18f813001c24" xmlns:ns3="37a32fcf-6030-4bba-9360-2912b9a14f06" xmlns:ns4="d26e5506-11bb-4226-8e79-b11ca7fbbaef" targetNamespace="http://schemas.microsoft.com/office/2006/metadata/properties" ma:root="true" ma:fieldsID="e7ebbaa887729f8b4457294fed21ed1f" ns2:_="" ns3:_="" ns4:_="">
    <xsd:import namespace="c76c6cae-abb4-4a06-bc8f-18f813001c24"/>
    <xsd:import namespace="37a32fcf-6030-4bba-9360-2912b9a14f06"/>
    <xsd:import namespace="d26e5506-11bb-4226-8e79-b11ca7fbbae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c6cae-abb4-4a06-bc8f-18f813001c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32fcf-6030-4bba-9360-2912b9a14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e5506-11bb-4226-8e79-b11ca7fbbaef" elementFormDefault="qualified">
    <xsd:import namespace="http://schemas.microsoft.com/office/2006/documentManagement/types"/>
    <xsd:import namespace="http://schemas.microsoft.com/office/infopath/2007/PartnerControls"/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22F4FF-0A1C-48DF-AE99-F1A965D32073}"/>
</file>

<file path=customXml/itemProps2.xml><?xml version="1.0" encoding="utf-8"?>
<ds:datastoreItem xmlns:ds="http://schemas.openxmlformats.org/officeDocument/2006/customXml" ds:itemID="{A95C223E-EE04-4C9D-BA97-DCC69051C8D4}"/>
</file>

<file path=customXml/itemProps3.xml><?xml version="1.0" encoding="utf-8"?>
<ds:datastoreItem xmlns:ds="http://schemas.openxmlformats.org/officeDocument/2006/customXml" ds:itemID="{C6BF2A65-CD90-4AFB-A800-0FAC59C2BD1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Breedbeeld</PresentationFormat>
  <Paragraphs>14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>Van Vlimmeren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Sarina van Vlimmeren</dc:creator>
  <cp:lastModifiedBy>Sarina van Vlimmeren</cp:lastModifiedBy>
  <cp:revision>41</cp:revision>
  <dcterms:created xsi:type="dcterms:W3CDTF">2014-08-25T22:47:39Z</dcterms:created>
  <dcterms:modified xsi:type="dcterms:W3CDTF">2019-11-07T02:36:12Z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0x010100A314274DCB2BB54AA83C54D03A065558</vt:lpwstr>
  </property>
</Properties>
</file>